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687291"/>
            <a:ext cx="7772400" cy="4933907"/>
          </a:xfrm>
          <a:solidFill>
            <a:srgbClr val="65FF65"/>
          </a:solidFill>
          <a:ln w="50800">
            <a:solidFill>
              <a:srgbClr val="800000"/>
            </a:solidFill>
            <a:prstDash val="solid"/>
          </a:ln>
        </p:spPr>
        <p:txBody>
          <a:bodyPr>
            <a:normAutofit fontScale="90000"/>
          </a:bodyPr>
          <a:p>
            <a:r>
              <a:rPr altLang="zh-CN" lang="en-US">
                <a:solidFill>
                  <a:srgbClr val="000000"/>
                </a:solidFill>
              </a:rPr>
              <a:t>ECOSYSTEM</a:t>
            </a:r>
            <a:br>
              <a:rPr altLang="zh-CN" lang="en-US">
                <a:solidFill>
                  <a:srgbClr val="000000"/>
                </a:solidFill>
              </a:rPr>
            </a:br>
            <a:r>
              <a:rPr altLang="zh-CN" lang="en-US">
                <a:solidFill>
                  <a:srgbClr val="000000"/>
                </a:solidFill>
              </a:rPr>
              <a:t>Structure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and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function</a:t>
            </a:r>
            <a:br>
              <a:rPr altLang="zh-CN" lang="en-US">
                <a:solidFill>
                  <a:srgbClr val="000000"/>
                </a:solidFill>
              </a:rPr>
            </a:br>
            <a:r>
              <a:rPr altLang="zh-CN" lang="en-US">
                <a:solidFill>
                  <a:srgbClr val="000000"/>
                </a:solidFill>
              </a:rPr>
              <a:t>By</a:t>
            </a:r>
            <a:br>
              <a:rPr altLang="zh-CN" lang="en-US">
                <a:solidFill>
                  <a:srgbClr val="000000"/>
                </a:solidFill>
              </a:rPr>
            </a:br>
            <a:r>
              <a:rPr altLang="zh-CN" lang="en-US">
                <a:solidFill>
                  <a:srgbClr val="000000"/>
                </a:solidFill>
              </a:rPr>
              <a:t>Dr</a:t>
            </a:r>
            <a:r>
              <a:rPr altLang="zh-CN" lang="en-US">
                <a:solidFill>
                  <a:srgbClr val="000000"/>
                </a:solidFill>
              </a:rPr>
              <a:t>.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A</a:t>
            </a:r>
            <a:r>
              <a:rPr altLang="zh-CN" lang="en-US">
                <a:solidFill>
                  <a:srgbClr val="000000"/>
                </a:solidFill>
              </a:rPr>
              <a:t>.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S</a:t>
            </a:r>
            <a:r>
              <a:rPr altLang="zh-CN" lang="en-US">
                <a:solidFill>
                  <a:srgbClr val="000000"/>
                </a:solidFill>
              </a:rPr>
              <a:t>.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Shinde</a:t>
            </a:r>
            <a:br>
              <a:rPr altLang="zh-CN" lang="en-US">
                <a:solidFill>
                  <a:srgbClr val="000000"/>
                </a:solidFill>
              </a:rPr>
            </a:br>
            <a:r>
              <a:rPr altLang="zh-CN" lang="en-US">
                <a:solidFill>
                  <a:srgbClr val="000000"/>
                </a:solidFill>
              </a:rPr>
              <a:t>SCS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College</a:t>
            </a:r>
            <a:r>
              <a:rPr altLang="zh-CN" lang="en-US">
                <a:solidFill>
                  <a:srgbClr val="000000"/>
                </a:solidFill>
              </a:rPr>
              <a:t>,</a:t>
            </a:r>
            <a:r>
              <a:rPr altLang="zh-CN" lang="en-US">
                <a:solidFill>
                  <a:srgbClr val="000000"/>
                </a:solidFill>
              </a:rPr>
              <a:t> </a:t>
            </a:r>
            <a:r>
              <a:rPr altLang="zh-CN" lang="en-US">
                <a:solidFill>
                  <a:srgbClr val="000000"/>
                </a:solidFill>
              </a:rPr>
              <a:t>Omerga</a:t>
            </a:r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>
          <a:xfrm>
            <a:off x="401239" y="542486"/>
            <a:ext cx="8742761" cy="5173405"/>
          </a:xfrm>
          <a:solidFill>
            <a:srgbClr val="65FF65"/>
          </a:solidFill>
          <a:ln w="25400">
            <a:solidFill>
              <a:srgbClr val="009700"/>
            </a:solidFill>
            <a:prstDash val="solid"/>
          </a:ln>
        </p:spPr>
        <p:txBody>
          <a:bodyPr/>
          <a:p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Thank</a:t>
            </a:r>
            <a:br>
              <a:rPr sz="9600" lang="en-US">
                <a:solidFill>
                  <a:srgbClr val="000000"/>
                </a:solidFill>
              </a:rPr>
            </a:b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You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>
          <a:xfrm rot="21600000">
            <a:off x="431656" y="0"/>
            <a:ext cx="7949514" cy="5698605"/>
          </a:xfrm>
        </p:spPr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4552" y="205865"/>
            <a:ext cx="8688839" cy="524721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2015-05-09T04:30:45Z</dcterms:created>
  <dcterms:modified xsi:type="dcterms:W3CDTF">2020-06-14T05:37:47Z</dcterms:modified>
</cp:coreProperties>
</file>